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embeddedFontLst>
    <p:embeddedFont>
      <p:font typeface="Comfortaa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omfortaa-bold.fntdata"/><Relationship Id="rId16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373aadc40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373aadc402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34a3a2b481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34a3a2b48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2b2b1e55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32b2b1e5530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373aadc40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3373aadc402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373aadc40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3373aadc402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373aadc40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3373aadc402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373aadc40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373aadc402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73aadc40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3373aadc402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7950" y="1323550"/>
            <a:ext cx="12157374" cy="73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/>
          <p:nvPr/>
        </p:nvSpPr>
        <p:spPr>
          <a:xfrm>
            <a:off x="569800" y="1323550"/>
            <a:ext cx="4002300" cy="730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latin typeface="Comfortaa"/>
                <a:ea typeface="Comfortaa"/>
                <a:cs typeface="Comfortaa"/>
                <a:sym typeface="Comfortaa"/>
              </a:rPr>
              <a:t>We found that most people were unhappy with work or left due to personal choices, but workplace culture and pay/compensation was not far behind.</a:t>
            </a:r>
            <a:endParaRPr b="1" sz="34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9425" y="824662"/>
            <a:ext cx="16169150" cy="863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8475" y="770825"/>
            <a:ext cx="16511049" cy="874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0650" y="1323550"/>
            <a:ext cx="12662149" cy="730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/>
          <p:nvPr/>
        </p:nvSpPr>
        <p:spPr>
          <a:xfrm>
            <a:off x="569800" y="1323550"/>
            <a:ext cx="4002300" cy="730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Comfortaa"/>
                <a:ea typeface="Comfortaa"/>
                <a:cs typeface="Comfortaa"/>
                <a:sym typeface="Comfortaa"/>
              </a:rPr>
              <a:t>The most popular coffee we received in our responses was from a local coffee chain, with Starbucks and Dunkin Donuts falling shortly behind.</a:t>
            </a:r>
            <a:endParaRPr b="1" sz="3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525" y="1323550"/>
            <a:ext cx="12343526" cy="73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/>
          <p:nvPr/>
        </p:nvSpPr>
        <p:spPr>
          <a:xfrm>
            <a:off x="569800" y="1323550"/>
            <a:ext cx="4002300" cy="730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Comfortaa"/>
                <a:ea typeface="Comfortaa"/>
                <a:cs typeface="Comfortaa"/>
                <a:sym typeface="Comfortaa"/>
              </a:rPr>
              <a:t>An overwhelming majority of people care most about the taste of coffee, with the other options almost equally making up the rest.</a:t>
            </a:r>
            <a:endParaRPr b="1" sz="3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9275" y="1323550"/>
            <a:ext cx="12091301" cy="73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/>
          <p:nvPr/>
        </p:nvSpPr>
        <p:spPr>
          <a:xfrm>
            <a:off x="569800" y="1323550"/>
            <a:ext cx="4002300" cy="730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latin typeface="Comfortaa"/>
                <a:ea typeface="Comfortaa"/>
                <a:cs typeface="Comfortaa"/>
                <a:sym typeface="Comfortaa"/>
              </a:rPr>
              <a:t>We were </a:t>
            </a:r>
            <a:r>
              <a:rPr b="1" lang="en-US" sz="3400">
                <a:latin typeface="Comfortaa"/>
                <a:ea typeface="Comfortaa"/>
                <a:cs typeface="Comfortaa"/>
                <a:sym typeface="Comfortaa"/>
              </a:rPr>
              <a:t>surprised</a:t>
            </a:r>
            <a:r>
              <a:rPr b="1" lang="en-US" sz="3400">
                <a:latin typeface="Comfortaa"/>
                <a:ea typeface="Comfortaa"/>
                <a:cs typeface="Comfortaa"/>
                <a:sym typeface="Comfortaa"/>
              </a:rPr>
              <a:t> to see that over half of our responses showed that people would pay $10 for 16 oz. of coffee beans knowing that Starbucks charges around $16-20 for the same amount</a:t>
            </a:r>
            <a:endParaRPr b="1" sz="34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0251" y="1222300"/>
            <a:ext cx="15727499" cy="784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8201" y="979775"/>
            <a:ext cx="16151600" cy="832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